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43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91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5121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8313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024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595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259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69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30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11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071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785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72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288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903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3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FED1E-B8B9-4AB9-A791-8AC02CE9A242}" type="datetimeFigureOut">
              <a:rPr lang="nl-NL" smtClean="0"/>
              <a:t>8-9-2015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FBCFEE-40D2-4E67-A2EA-2E12BEA1EB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67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8t0YQH8Rp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Paragraaf 4</a:t>
            </a:r>
          </a:p>
          <a:p>
            <a:r>
              <a:rPr lang="nl-NL" dirty="0" smtClean="0"/>
              <a:t>Uit welke delen bestaat een bacterie?</a:t>
            </a:r>
          </a:p>
          <a:p>
            <a:r>
              <a:rPr lang="nl-NL" dirty="0" smtClean="0"/>
              <a:t>Wat doen schimmels en bacteriën? </a:t>
            </a:r>
          </a:p>
        </p:txBody>
      </p:sp>
    </p:spTree>
    <p:extLst>
      <p:ext uri="{BB962C8B-B14F-4D97-AF65-F5344CB8AC3E}">
        <p14:creationId xmlns:p14="http://schemas.microsoft.com/office/powerpoint/2010/main" val="2750188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Paragraaf 1.4 af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297" y="3174337"/>
            <a:ext cx="295275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00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doen vandaag?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Bespreken paragraaf 4</a:t>
            </a:r>
          </a:p>
          <a:p>
            <a:r>
              <a:rPr lang="nl-NL" dirty="0" smtClean="0"/>
              <a:t>Filmpje</a:t>
            </a:r>
          </a:p>
          <a:p>
            <a:r>
              <a:rPr lang="nl-NL" dirty="0" smtClean="0"/>
              <a:t>Maken paragraaf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591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Bacteriecel 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213" y="2295670"/>
            <a:ext cx="5544910" cy="3881437"/>
          </a:xfrm>
        </p:spPr>
      </p:pic>
    </p:spTree>
    <p:extLst>
      <p:ext uri="{BB962C8B-B14F-4D97-AF65-F5344CB8AC3E}">
        <p14:creationId xmlns:p14="http://schemas.microsoft.com/office/powerpoint/2010/main" val="398173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Onderdelen van de bacteriecel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Celwand</a:t>
            </a:r>
          </a:p>
          <a:p>
            <a:r>
              <a:rPr lang="nl-NL" dirty="0" smtClean="0"/>
              <a:t>Cytoplasma</a:t>
            </a:r>
          </a:p>
          <a:p>
            <a:r>
              <a:rPr lang="nl-NL" dirty="0" smtClean="0"/>
              <a:t>Celmembraan</a:t>
            </a:r>
          </a:p>
          <a:p>
            <a:r>
              <a:rPr lang="nl-NL" dirty="0" smtClean="0"/>
              <a:t>Chromosomen liggen los in de cel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4522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Reducenten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Schimmels en bacteriën zijn </a:t>
            </a:r>
            <a:r>
              <a:rPr lang="nl-NL" dirty="0" err="1" smtClean="0"/>
              <a:t>reducenten</a:t>
            </a:r>
            <a:endParaRPr lang="nl-NL" dirty="0" smtClean="0"/>
          </a:p>
          <a:p>
            <a:r>
              <a:rPr lang="nl-NL" dirty="0" smtClean="0"/>
              <a:t>Ze kunnen geen voedingsstoffen maken</a:t>
            </a:r>
          </a:p>
          <a:p>
            <a:r>
              <a:rPr lang="nl-NL" dirty="0" smtClean="0"/>
              <a:t>Ze breken organische stoffen af om voedingsstoffen te krijgen</a:t>
            </a:r>
          </a:p>
          <a:p>
            <a:r>
              <a:rPr lang="nl-NL" dirty="0" smtClean="0"/>
              <a:t>De anorganische stoffen die overblijven geven ze af aan de omgeving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347" y="3821545"/>
            <a:ext cx="3394029" cy="234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Nuttig?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Schimmels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dirty="0" err="1" smtClean="0">
                <a:sym typeface="Wingdings" panose="05000000000000000000" pitchFamily="2" charset="2"/>
              </a:rPr>
              <a:t>pencilline</a:t>
            </a:r>
            <a:r>
              <a:rPr lang="nl-NL" dirty="0" smtClean="0">
                <a:sym typeface="Wingdings" panose="05000000000000000000" pitchFamily="2" charset="2"/>
              </a:rPr>
              <a:t>, brood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Bacteriën  yoghurt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747" y="249382"/>
            <a:ext cx="3697308" cy="252499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53" y="4100975"/>
            <a:ext cx="3998557" cy="2259072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088" y="3496540"/>
            <a:ext cx="2800967" cy="210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8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Schadelijk?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Voedselvergiftiging</a:t>
            </a:r>
          </a:p>
          <a:p>
            <a:r>
              <a:rPr lang="nl-NL" dirty="0" smtClean="0"/>
              <a:t>Ziekten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718" y="3238933"/>
            <a:ext cx="297180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8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Conserveren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Steriliseren, pasteuriseren of bestralen dood bacteriën en schimmels</a:t>
            </a:r>
          </a:p>
          <a:p>
            <a:r>
              <a:rPr lang="nl-NL" dirty="0" smtClean="0"/>
              <a:t>Invriezen, drogen, vacuüm verpakken of toevoegen van conserveermiddelen remt de groei van bacteriën en schimmels.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196" y="3780473"/>
            <a:ext cx="3861901" cy="226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5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>
                <a:hlinkClick r:id="rId2"/>
              </a:rPr>
              <a:t>https</a:t>
            </a:r>
            <a:r>
              <a:rPr lang="nl-NL">
                <a:hlinkClick r:id="rId2"/>
              </a:rPr>
              <a:t>://</a:t>
            </a:r>
            <a:r>
              <a:rPr lang="nl-NL" smtClean="0">
                <a:hlinkClick r:id="rId2"/>
              </a:rPr>
              <a:t>www.youtube.com/watch?v=c8t0YQH8RpM</a:t>
            </a:r>
            <a:r>
              <a:rPr lang="nl-NL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68652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2814</TotalTime>
  <Words>125</Words>
  <Application>Microsoft Office PowerPoint</Application>
  <PresentationFormat>Breedbeeld</PresentationFormat>
  <Paragraphs>32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Facet</vt:lpstr>
      <vt:lpstr>Hoofdstuk 1</vt:lpstr>
      <vt:lpstr>Wat gaan we doen vandaag? </vt:lpstr>
      <vt:lpstr>Bacteriecel </vt:lpstr>
      <vt:lpstr>Onderdelen van de bacteriecel</vt:lpstr>
      <vt:lpstr>Reducenten </vt:lpstr>
      <vt:lpstr>Nuttig? </vt:lpstr>
      <vt:lpstr>Schadelijk? </vt:lpstr>
      <vt:lpstr>Conserveren </vt:lpstr>
      <vt:lpstr>Filmpje</vt:lpstr>
      <vt:lpstr>Huiswerk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Lessenserie erfelijkheid</dc:title>
  <dc:creator>marloes kemna</dc:creator>
  <cp:lastModifiedBy>marloes kemna</cp:lastModifiedBy>
  <cp:revision>7</cp:revision>
  <dcterms:created xsi:type="dcterms:W3CDTF">2015-09-01T09:54:14Z</dcterms:created>
  <dcterms:modified xsi:type="dcterms:W3CDTF">2015-09-10T08:31:41Z</dcterms:modified>
</cp:coreProperties>
</file>